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NEU-XT" panose="02020503000000020003" pitchFamily="18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方正大标宋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方正楷体_GBK" panose="03000509000000000000" pitchFamily="65" charset="-122"/>
      <p:regular r:id="rId23"/>
    </p:embeddedFont>
    <p:embeddedFont>
      <p:font typeface="方正黑体_GBK" panose="03000509000000000000" pitchFamily="65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方正大标宋简体" panose="02010600030101010101" charset="-122"/>
      <p:regular r:id="rId27"/>
    </p:embeddedFont>
    <p:embeddedFont>
      <p:font typeface="方正书宋_GBK" panose="03000509000000000000" pitchFamily="65" charset="-122"/>
      <p:regular r:id="rId28"/>
    </p:embeddedFont>
    <p:embeddedFont>
      <p:font typeface="方正仿宋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真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理诞生于一百个问号之后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20058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在下面画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领域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huò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华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罗庚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huá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huà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纬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wéi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wěi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凹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āo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tū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凸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tū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āo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酸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jiǎn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xián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俄裔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yì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ruì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锲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而不舍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qì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qiè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xīn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ruǐ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17402" y="208823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43941" y="208823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97176" y="295982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69819" y="294257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8524" y="38181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89384" y="382963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82897" y="46979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95697" y="47167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82897" y="56109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629279" y="2411402"/>
            <a:ext cx="726396" cy="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483076" y="2369830"/>
            <a:ext cx="726396" cy="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695415" y="3252482"/>
            <a:ext cx="726396" cy="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5742553" y="3272420"/>
            <a:ext cx="726396" cy="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468636" y="4152005"/>
            <a:ext cx="726396" cy="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5807122" y="4141260"/>
            <a:ext cx="726396" cy="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386872" y="5021080"/>
            <a:ext cx="726396" cy="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458963" y="5022547"/>
            <a:ext cx="726396" cy="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479187" y="5897620"/>
            <a:ext cx="726396" cy="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639701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625" y="1785666"/>
            <a:ext cx="10847290" cy="240617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29426" y="2386606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习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惯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257034" y="2352389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圃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75615" y="2352388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盐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酸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22000" y="2352388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溅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落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795857" y="2386606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领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域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24993" y="3568882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蚯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蚓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257034" y="3568881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石 蕊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297570" y="3580743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阶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段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685400" y="3568881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搜 集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9735742" y="3564712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出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版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082615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三、把词语补充完整</a:t>
            </a:r>
            <a:r>
              <a:rPr lang="en-US" altLang="zh-CN" sz="36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再完成后面练习。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空</a:t>
            </a:r>
            <a:r>
              <a:rPr lang="en-US" altLang="zh-CN" sz="36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惯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追</a:t>
            </a:r>
            <a:r>
              <a:rPr lang="en-US" altLang="zh-CN" sz="36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求</a:t>
            </a:r>
            <a:r>
              <a:rPr lang="en-US" altLang="zh-CN" sz="36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endParaRPr lang="en-US" altLang="zh-CN" sz="36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独有</a:t>
            </a:r>
            <a:r>
              <a:rPr lang="en-US" altLang="zh-CN" sz="36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见</a:t>
            </a:r>
            <a:r>
              <a:rPr lang="en-US" altLang="zh-CN" sz="3600" u="sng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知</a:t>
            </a:r>
            <a:r>
              <a:rPr lang="en-US" altLang="zh-CN" sz="3600" u="sng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en-US" altLang="zh-CN" sz="36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而不</a:t>
            </a:r>
            <a:r>
              <a:rPr lang="en-US" altLang="zh-CN" sz="36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</a:t>
            </a:r>
            <a:r>
              <a:rPr lang="en-US" altLang="zh-CN" sz="36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)(             )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上面表示人物做事有恒心、有毅力的词语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6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5105" y="19153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59030" y="19153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57838" y="19153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31763" y="19153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98043" y="27539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47219" y="27369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98043" y="35640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47218" y="35585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07843" y="26607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31763" y="26151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32290" y="35152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99352" y="35301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59215" y="505179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锲而不舍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46407"/>
            <a:ext cx="986861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的词语的意思是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我积累了许多古人有关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不舍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的名言警句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朽木不折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金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石可镂。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对于外国某些政客的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甩锅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行为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国际社会早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已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36120" y="871176"/>
            <a:ext cx="923601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见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到一点儿苗头就能知道它的发展趋向或问题的实质。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7" y="26497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33301" y="263849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42448" y="334792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锲而舍之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32666" y="33479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锲而不舍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7105" y="569189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司空见惯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7822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真理诞生于一百个问号之后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这句话的意思是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当你发现了一百个问题后就找到了真理。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只有敏锐地发现问题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坚持不懈地思考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才能深入地解决问题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发现真理。</a:t>
            </a:r>
          </a:p>
          <a:p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只有解决了一百个问题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才可以找到问题的答案。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559991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279</Words>
  <Application>Microsoft Office PowerPoint</Application>
  <PresentationFormat>宽屏</PresentationFormat>
  <Paragraphs>81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华文宋体</vt:lpstr>
      <vt:lpstr>Calibri</vt:lpstr>
      <vt:lpstr>汉仪雅酷黑 95W</vt:lpstr>
      <vt:lpstr>NEU-BZ</vt:lpstr>
      <vt:lpstr>NEU-XT</vt:lpstr>
      <vt:lpstr>方正隶变_GBK</vt:lpstr>
      <vt:lpstr>宋体</vt:lpstr>
      <vt:lpstr>NEU-HZ</vt:lpstr>
      <vt:lpstr>方正大标宋_GBK</vt:lpstr>
      <vt:lpstr>方正小标宋_GBK</vt:lpstr>
      <vt:lpstr>方正楷体_GBK</vt:lpstr>
      <vt:lpstr>Arial</vt:lpstr>
      <vt:lpstr>方正黑体_GBK</vt:lpstr>
      <vt:lpstr>Wingdings</vt:lpstr>
      <vt:lpstr>Times New Roman</vt:lpstr>
      <vt:lpstr>微软雅黑</vt:lpstr>
      <vt:lpstr>方正大标宋简体</vt:lpstr>
      <vt:lpstr>方正书宋_GBK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2026-03-18T01:14:17Z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